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6" r:id="rId18"/>
    <p:sldId id="294" r:id="rId19"/>
    <p:sldId id="295" r:id="rId20"/>
    <p:sldId id="293" r:id="rId21"/>
    <p:sldId id="297" r:id="rId22"/>
    <p:sldId id="298" r:id="rId23"/>
    <p:sldId id="299" r:id="rId24"/>
    <p:sldId id="300" r:id="rId25"/>
    <p:sldId id="301" r:id="rId26"/>
    <p:sldId id="302" r:id="rId27"/>
    <p:sldId id="30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7C3"/>
    <a:srgbClr val="0E6794"/>
    <a:srgbClr val="317F3E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7" d="100"/>
          <a:sy n="107" d="100"/>
        </p:scale>
        <p:origin x="6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31.01.2019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3077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80615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560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8603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7052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9939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38026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4298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4391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4031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4446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939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8901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18358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68633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83056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127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539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27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2657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1005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827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1101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5693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3895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821" y="1412776"/>
            <a:ext cx="5786357" cy="792088"/>
          </a:xfrm>
        </p:spPr>
        <p:txBody>
          <a:bodyPr>
            <a:noAutofit/>
          </a:bodyPr>
          <a:lstStyle/>
          <a:p>
            <a:pPr algn="ctr"/>
            <a:r>
              <a:rPr lang="ru-RU" sz="4800" spc="600" dirty="0" smtClean="0">
                <a:solidFill>
                  <a:srgbClr val="0E6794"/>
                </a:solidFill>
                <a:latin typeface="Georgia" panose="02040502050405020303" pitchFamily="18" charset="0"/>
              </a:rPr>
              <a:t>ПСАЛОМ </a:t>
            </a:r>
            <a:r>
              <a:rPr lang="ru-RU" sz="4800" spc="600" dirty="0">
                <a:solidFill>
                  <a:srgbClr val="0E6794"/>
                </a:solidFill>
                <a:latin typeface="Georgia" panose="02040502050405020303" pitchFamily="18" charset="0"/>
              </a:rPr>
              <a:t>136 </a:t>
            </a:r>
            <a:endParaRPr lang="ru-RU" sz="5400" spc="600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7" y="2924944"/>
            <a:ext cx="8496944" cy="2304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Висловлення</a:t>
            </a:r>
            <a:r>
              <a:rPr lang="ru-RU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Подяки</a:t>
            </a:r>
            <a:r>
              <a:rPr lang="ru-RU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Нашому</a:t>
            </a:r>
            <a:r>
              <a:rPr lang="ru-RU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en-US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/>
            </a:r>
            <a:br>
              <a:rPr lang="en-US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</a:br>
            <a:r>
              <a:rPr lang="ru-RU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Господу</a:t>
            </a:r>
            <a:r>
              <a:rPr lang="en-US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Ісусові</a:t>
            </a:r>
            <a:endParaRPr lang="ru-RU" sz="4400" i="1" spc="600" dirty="0">
              <a:solidFill>
                <a:srgbClr val="C00000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вчинив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місяця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зорі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вони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панували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7064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Єгипет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побив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перворідних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136:10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60057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Ізраїля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вивів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з-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між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них,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31062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зробив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рукою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міцною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раменом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простягненим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136:12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4426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море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Червоне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розтяв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частини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136:13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8451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Ізраїля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перепровадив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136:14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7446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фараона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війська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вкинув у море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Червоне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136:15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40953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провадив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вибраний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народ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пустині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136:16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8347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великих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повбивав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136:17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5404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420888"/>
            <a:ext cx="8280920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потужних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перебив,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136:18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23000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добрий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136:1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Гітлера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правителя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нацистів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136:19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80546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… і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Леніна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правителя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атеїзму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136:20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82825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землю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їхню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дав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обраному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0986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дав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Польщі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рабам,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136:22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0231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пам’ятав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пониженні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нашім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136:23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6667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ворогів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наших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визволив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136:24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16098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 Господь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кожному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навіть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безхатченкам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хліба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дає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136:25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78854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ТРИЄДИНОМУ Богу небесному,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136:26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3987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4180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Владиці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владик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8675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чуда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Єдиний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вчиняє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27760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розумом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небо вчинив,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99111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землю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над водою,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69226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світила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вчинив,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3014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вчинив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сонце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вдень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панувало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воно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Ісусове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0882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32</Words>
  <Application>Microsoft Office PowerPoint</Application>
  <PresentationFormat>On-screen Show (4:3)</PresentationFormat>
  <Paragraphs>252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Georgia</vt:lpstr>
      <vt:lpstr>Verdana</vt:lpstr>
      <vt:lpstr>Тема Office</vt:lpstr>
      <vt:lpstr>ПСАЛОМ 136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ПЛвЦ Рівне</cp:lastModifiedBy>
  <cp:revision>104</cp:revision>
  <dcterms:created xsi:type="dcterms:W3CDTF">2011-03-25T18:27:23Z</dcterms:created>
  <dcterms:modified xsi:type="dcterms:W3CDTF">2019-01-31T12:38:42Z</dcterms:modified>
</cp:coreProperties>
</file>